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30275213" cy="42803763"/>
  <p:notesSz cx="6616700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3208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11094" algn="l" rtl="0" eaLnBrk="0" fontAlgn="base" hangingPunct="0">
      <a:spcBef>
        <a:spcPct val="0"/>
      </a:spcBef>
      <a:spcAft>
        <a:spcPct val="0"/>
      </a:spcAft>
      <a:defRPr sz="3208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22187" algn="l" rtl="0" eaLnBrk="0" fontAlgn="base" hangingPunct="0">
      <a:spcBef>
        <a:spcPct val="0"/>
      </a:spcBef>
      <a:spcAft>
        <a:spcPct val="0"/>
      </a:spcAft>
      <a:defRPr sz="3208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33281" algn="l" rtl="0" eaLnBrk="0" fontAlgn="base" hangingPunct="0">
      <a:spcBef>
        <a:spcPct val="0"/>
      </a:spcBef>
      <a:spcAft>
        <a:spcPct val="0"/>
      </a:spcAft>
      <a:defRPr sz="3208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44374" algn="l" rtl="0" eaLnBrk="0" fontAlgn="base" hangingPunct="0">
      <a:spcBef>
        <a:spcPct val="0"/>
      </a:spcBef>
      <a:spcAft>
        <a:spcPct val="0"/>
      </a:spcAft>
      <a:defRPr sz="3208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55468" algn="l" defTabSz="1222187" rtl="0" eaLnBrk="1" latinLnBrk="0" hangingPunct="1">
      <a:defRPr sz="3208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3666561" algn="l" defTabSz="1222187" rtl="0" eaLnBrk="1" latinLnBrk="0" hangingPunct="1">
      <a:defRPr sz="3208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4277655" algn="l" defTabSz="1222187" rtl="0" eaLnBrk="1" latinLnBrk="0" hangingPunct="1">
      <a:defRPr sz="3208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4888748" algn="l" defTabSz="1222187" rtl="0" eaLnBrk="1" latinLnBrk="0" hangingPunct="1">
      <a:defRPr sz="3208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2" userDrawn="1">
          <p15:clr>
            <a:srgbClr val="A4A3A4"/>
          </p15:clr>
        </p15:guide>
        <p15:guide id="2" pos="95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FF9933"/>
    <a:srgbClr val="DDDDF7"/>
    <a:srgbClr val="DCEBFF"/>
    <a:srgbClr val="FFD5FF"/>
    <a:srgbClr val="FFCCFF"/>
    <a:srgbClr val="FF66CC"/>
    <a:srgbClr val="009999"/>
    <a:srgbClr val="33CC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82" autoAdjust="0"/>
    <p:restoredTop sz="94683" autoAdjust="0"/>
  </p:normalViewPr>
  <p:slideViewPr>
    <p:cSldViewPr>
      <p:cViewPr>
        <p:scale>
          <a:sx n="20" d="100"/>
          <a:sy n="20" d="100"/>
        </p:scale>
        <p:origin x="1548" y="16"/>
      </p:cViewPr>
      <p:guideLst>
        <p:guide orient="horz" pos="13482"/>
        <p:guide pos="95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670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28" tIns="45315" rIns="90628" bIns="45315" numCol="1" anchor="t" anchorCtr="0" compatLnSpc="1">
            <a:prstTxWarp prst="textNoShape">
              <a:avLst/>
            </a:prstTxWarp>
          </a:bodyPr>
          <a:lstStyle>
            <a:lvl1pPr defTabSz="906463">
              <a:defRPr sz="1200"/>
            </a:lvl1pPr>
          </a:lstStyle>
          <a:p>
            <a:pPr>
              <a:defRPr/>
            </a:pPr>
            <a:endParaRPr lang="zh-CN" alt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49675" y="0"/>
            <a:ext cx="28670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28" tIns="45315" rIns="90628" bIns="45315" numCol="1" anchor="t" anchorCtr="0" compatLnSpc="1">
            <a:prstTxWarp prst="textNoShape">
              <a:avLst/>
            </a:prstTxWarp>
          </a:bodyPr>
          <a:lstStyle>
            <a:lvl1pPr algn="r" defTabSz="906463">
              <a:defRPr sz="1200"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8670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28" tIns="45315" rIns="90628" bIns="45315" numCol="1" anchor="b" anchorCtr="0" compatLnSpc="1">
            <a:prstTxWarp prst="textNoShape">
              <a:avLst/>
            </a:prstTxWarp>
          </a:bodyPr>
          <a:lstStyle>
            <a:lvl1pPr defTabSz="906463">
              <a:defRPr sz="1200"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49675" y="9431338"/>
            <a:ext cx="28670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28" tIns="45315" rIns="90628" bIns="45315" numCol="1" anchor="b" anchorCtr="0" compatLnSpc="1">
            <a:prstTxWarp prst="textNoShape">
              <a:avLst/>
            </a:prstTxWarp>
          </a:bodyPr>
          <a:lstStyle>
            <a:lvl1pPr algn="r" defTabSz="906463">
              <a:defRPr sz="1200"/>
            </a:lvl1pPr>
          </a:lstStyle>
          <a:p>
            <a:pPr>
              <a:defRPr/>
            </a:pPr>
            <a:fld id="{6B87150E-535E-4EAE-AF36-135D655B0AB5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35118812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217" y="13296651"/>
            <a:ext cx="25734781" cy="917617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0433" y="24256314"/>
            <a:ext cx="21194348" cy="10938457"/>
          </a:xfrm>
        </p:spPr>
        <p:txBody>
          <a:bodyPr/>
          <a:lstStyle>
            <a:lvl1pPr marL="0" indent="0" algn="ctr">
              <a:buNone/>
              <a:defRPr/>
            </a:lvl1pPr>
            <a:lvl2pPr marL="610773" indent="0" algn="ctr">
              <a:buNone/>
              <a:defRPr/>
            </a:lvl2pPr>
            <a:lvl3pPr marL="1221547" indent="0" algn="ctr">
              <a:buNone/>
              <a:defRPr/>
            </a:lvl3pPr>
            <a:lvl4pPr marL="1832320" indent="0" algn="ctr">
              <a:buNone/>
              <a:defRPr/>
            </a:lvl4pPr>
            <a:lvl5pPr marL="2443094" indent="0" algn="ctr">
              <a:buNone/>
              <a:defRPr/>
            </a:lvl5pPr>
            <a:lvl6pPr marL="3053867" indent="0" algn="ctr">
              <a:buNone/>
              <a:defRPr/>
            </a:lvl6pPr>
            <a:lvl7pPr marL="3664641" indent="0" algn="ctr">
              <a:buNone/>
              <a:defRPr/>
            </a:lvl7pPr>
            <a:lvl8pPr marL="4275414" indent="0" algn="ctr">
              <a:buNone/>
              <a:defRPr/>
            </a:lvl8pPr>
            <a:lvl9pPr marL="4886188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BA3EAA-9E3B-4B83-BBE1-461149B6C9D9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1913759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C1050-5987-4C82-93A5-4C5F02AC873C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3646656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572363" y="3804497"/>
            <a:ext cx="6432634" cy="3424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70218" y="3804497"/>
            <a:ext cx="19098273" cy="3424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7B811-E728-4472-8551-66D174C7520D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2365267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DF004-1EFF-48D7-B110-A5937EF6A341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215482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267" y="27505193"/>
            <a:ext cx="25734781" cy="8501798"/>
          </a:xfrm>
        </p:spPr>
        <p:txBody>
          <a:bodyPr anchor="t"/>
          <a:lstStyle>
            <a:lvl1pPr algn="l">
              <a:defRPr sz="5344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267" y="18142400"/>
            <a:ext cx="25734781" cy="9362792"/>
          </a:xfrm>
        </p:spPr>
        <p:txBody>
          <a:bodyPr anchor="b"/>
          <a:lstStyle>
            <a:lvl1pPr marL="0" indent="0">
              <a:buNone/>
              <a:defRPr sz="2672"/>
            </a:lvl1pPr>
            <a:lvl2pPr marL="610773" indent="0">
              <a:buNone/>
              <a:defRPr sz="2405"/>
            </a:lvl2pPr>
            <a:lvl3pPr marL="1221547" indent="0">
              <a:buNone/>
              <a:defRPr sz="2137"/>
            </a:lvl3pPr>
            <a:lvl4pPr marL="1832320" indent="0">
              <a:buNone/>
              <a:defRPr sz="1870"/>
            </a:lvl4pPr>
            <a:lvl5pPr marL="2443094" indent="0">
              <a:buNone/>
              <a:defRPr sz="1870"/>
            </a:lvl5pPr>
            <a:lvl6pPr marL="3053867" indent="0">
              <a:buNone/>
              <a:defRPr sz="1870"/>
            </a:lvl6pPr>
            <a:lvl7pPr marL="3664641" indent="0">
              <a:buNone/>
              <a:defRPr sz="1870"/>
            </a:lvl7pPr>
            <a:lvl8pPr marL="4275414" indent="0">
              <a:buNone/>
              <a:defRPr sz="1870"/>
            </a:lvl8pPr>
            <a:lvl9pPr marL="4886188" indent="0">
              <a:buNone/>
              <a:defRPr sz="187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9F7B0-C684-4FB5-9DD4-3B67EEC1724A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1156319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70217" y="12363553"/>
            <a:ext cx="12765453" cy="25683531"/>
          </a:xfrm>
        </p:spPr>
        <p:txBody>
          <a:bodyPr/>
          <a:lstStyle>
            <a:lvl1pPr>
              <a:defRPr sz="3741"/>
            </a:lvl1pPr>
            <a:lvl2pPr>
              <a:defRPr sz="3206"/>
            </a:lvl2pPr>
            <a:lvl3pPr>
              <a:defRPr sz="2672"/>
            </a:lvl3pPr>
            <a:lvl4pPr>
              <a:defRPr sz="2405"/>
            </a:lvl4pPr>
            <a:lvl5pPr>
              <a:defRPr sz="2405"/>
            </a:lvl5pPr>
            <a:lvl6pPr>
              <a:defRPr sz="2405"/>
            </a:lvl6pPr>
            <a:lvl7pPr>
              <a:defRPr sz="2405"/>
            </a:lvl7pPr>
            <a:lvl8pPr>
              <a:defRPr sz="2405"/>
            </a:lvl8pPr>
            <a:lvl9pPr>
              <a:defRPr sz="24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39544" y="12363553"/>
            <a:ext cx="12765454" cy="25683531"/>
          </a:xfrm>
        </p:spPr>
        <p:txBody>
          <a:bodyPr/>
          <a:lstStyle>
            <a:lvl1pPr>
              <a:defRPr sz="3741"/>
            </a:lvl1pPr>
            <a:lvl2pPr>
              <a:defRPr sz="3206"/>
            </a:lvl2pPr>
            <a:lvl3pPr>
              <a:defRPr sz="2672"/>
            </a:lvl3pPr>
            <a:lvl4pPr>
              <a:defRPr sz="2405"/>
            </a:lvl4pPr>
            <a:lvl5pPr>
              <a:defRPr sz="2405"/>
            </a:lvl5pPr>
            <a:lvl6pPr>
              <a:defRPr sz="2405"/>
            </a:lvl6pPr>
            <a:lvl7pPr>
              <a:defRPr sz="2405"/>
            </a:lvl7pPr>
            <a:lvl8pPr>
              <a:defRPr sz="2405"/>
            </a:lvl8pPr>
            <a:lvl9pPr>
              <a:defRPr sz="24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2B71A-13A0-4543-B0DD-E534E4891325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1752904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187" y="1713508"/>
            <a:ext cx="27246842" cy="713396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4186" y="9581224"/>
            <a:ext cx="13377073" cy="3993237"/>
          </a:xfrm>
        </p:spPr>
        <p:txBody>
          <a:bodyPr anchor="b"/>
          <a:lstStyle>
            <a:lvl1pPr marL="0" indent="0">
              <a:buNone/>
              <a:defRPr sz="3206" b="1"/>
            </a:lvl1pPr>
            <a:lvl2pPr marL="610773" indent="0">
              <a:buNone/>
              <a:defRPr sz="2672" b="1"/>
            </a:lvl2pPr>
            <a:lvl3pPr marL="1221547" indent="0">
              <a:buNone/>
              <a:defRPr sz="2405" b="1"/>
            </a:lvl3pPr>
            <a:lvl4pPr marL="1832320" indent="0">
              <a:buNone/>
              <a:defRPr sz="2137" b="1"/>
            </a:lvl4pPr>
            <a:lvl5pPr marL="2443094" indent="0">
              <a:buNone/>
              <a:defRPr sz="2137" b="1"/>
            </a:lvl5pPr>
            <a:lvl6pPr marL="3053867" indent="0">
              <a:buNone/>
              <a:defRPr sz="2137" b="1"/>
            </a:lvl6pPr>
            <a:lvl7pPr marL="3664641" indent="0">
              <a:buNone/>
              <a:defRPr sz="2137" b="1"/>
            </a:lvl7pPr>
            <a:lvl8pPr marL="4275414" indent="0">
              <a:buNone/>
              <a:defRPr sz="2137" b="1"/>
            </a:lvl8pPr>
            <a:lvl9pPr marL="4886188" indent="0">
              <a:buNone/>
              <a:defRPr sz="213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4186" y="13574461"/>
            <a:ext cx="13377073" cy="24661363"/>
          </a:xfrm>
        </p:spPr>
        <p:txBody>
          <a:bodyPr/>
          <a:lstStyle>
            <a:lvl1pPr>
              <a:defRPr sz="3206"/>
            </a:lvl1pPr>
            <a:lvl2pPr>
              <a:defRPr sz="2672"/>
            </a:lvl2pPr>
            <a:lvl3pPr>
              <a:defRPr sz="2405"/>
            </a:lvl3pPr>
            <a:lvl4pPr>
              <a:defRPr sz="2137"/>
            </a:lvl4pPr>
            <a:lvl5pPr>
              <a:defRPr sz="2137"/>
            </a:lvl5pPr>
            <a:lvl6pPr>
              <a:defRPr sz="2137"/>
            </a:lvl6pPr>
            <a:lvl7pPr>
              <a:defRPr sz="2137"/>
            </a:lvl7pPr>
            <a:lvl8pPr>
              <a:defRPr sz="2137"/>
            </a:lvl8pPr>
            <a:lvl9pPr>
              <a:defRPr sz="213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9706" y="9581224"/>
            <a:ext cx="13381322" cy="3993237"/>
          </a:xfrm>
        </p:spPr>
        <p:txBody>
          <a:bodyPr anchor="b"/>
          <a:lstStyle>
            <a:lvl1pPr marL="0" indent="0">
              <a:buNone/>
              <a:defRPr sz="3206" b="1"/>
            </a:lvl1pPr>
            <a:lvl2pPr marL="610773" indent="0">
              <a:buNone/>
              <a:defRPr sz="2672" b="1"/>
            </a:lvl2pPr>
            <a:lvl3pPr marL="1221547" indent="0">
              <a:buNone/>
              <a:defRPr sz="2405" b="1"/>
            </a:lvl3pPr>
            <a:lvl4pPr marL="1832320" indent="0">
              <a:buNone/>
              <a:defRPr sz="2137" b="1"/>
            </a:lvl4pPr>
            <a:lvl5pPr marL="2443094" indent="0">
              <a:buNone/>
              <a:defRPr sz="2137" b="1"/>
            </a:lvl5pPr>
            <a:lvl6pPr marL="3053867" indent="0">
              <a:buNone/>
              <a:defRPr sz="2137" b="1"/>
            </a:lvl6pPr>
            <a:lvl7pPr marL="3664641" indent="0">
              <a:buNone/>
              <a:defRPr sz="2137" b="1"/>
            </a:lvl7pPr>
            <a:lvl8pPr marL="4275414" indent="0">
              <a:buNone/>
              <a:defRPr sz="2137" b="1"/>
            </a:lvl8pPr>
            <a:lvl9pPr marL="4886188" indent="0">
              <a:buNone/>
              <a:defRPr sz="213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9706" y="13574461"/>
            <a:ext cx="13381322" cy="24661363"/>
          </a:xfrm>
        </p:spPr>
        <p:txBody>
          <a:bodyPr/>
          <a:lstStyle>
            <a:lvl1pPr>
              <a:defRPr sz="3206"/>
            </a:lvl1pPr>
            <a:lvl2pPr>
              <a:defRPr sz="2672"/>
            </a:lvl2pPr>
            <a:lvl3pPr>
              <a:defRPr sz="2405"/>
            </a:lvl3pPr>
            <a:lvl4pPr>
              <a:defRPr sz="2137"/>
            </a:lvl4pPr>
            <a:lvl5pPr>
              <a:defRPr sz="2137"/>
            </a:lvl5pPr>
            <a:lvl6pPr>
              <a:defRPr sz="2137"/>
            </a:lvl6pPr>
            <a:lvl7pPr>
              <a:defRPr sz="2137"/>
            </a:lvl7pPr>
            <a:lvl8pPr>
              <a:defRPr sz="2137"/>
            </a:lvl8pPr>
            <a:lvl9pPr>
              <a:defRPr sz="213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68E2F-694C-4FE0-8CC3-86AA727A05E3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1509519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06116-03A3-4DAA-840E-4D3CD7621650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406263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3BCFE-B2E6-44F0-AA05-02F3ABBA5233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2005069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187" y="1705025"/>
            <a:ext cx="9960069" cy="7252718"/>
          </a:xfrm>
        </p:spPr>
        <p:txBody>
          <a:bodyPr anchor="b"/>
          <a:lstStyle>
            <a:lvl1pPr algn="l">
              <a:defRPr sz="2672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7404" y="1705026"/>
            <a:ext cx="16923624" cy="36530798"/>
          </a:xfrm>
        </p:spPr>
        <p:txBody>
          <a:bodyPr/>
          <a:lstStyle>
            <a:lvl1pPr>
              <a:defRPr sz="4275"/>
            </a:lvl1pPr>
            <a:lvl2pPr>
              <a:defRPr sz="3741"/>
            </a:lvl2pPr>
            <a:lvl3pPr>
              <a:defRPr sz="3206"/>
            </a:lvl3pPr>
            <a:lvl4pPr>
              <a:defRPr sz="2672"/>
            </a:lvl4pPr>
            <a:lvl5pPr>
              <a:defRPr sz="2672"/>
            </a:lvl5pPr>
            <a:lvl6pPr>
              <a:defRPr sz="2672"/>
            </a:lvl6pPr>
            <a:lvl7pPr>
              <a:defRPr sz="2672"/>
            </a:lvl7pPr>
            <a:lvl8pPr>
              <a:defRPr sz="2672"/>
            </a:lvl8pPr>
            <a:lvl9pPr>
              <a:defRPr sz="267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187" y="8957744"/>
            <a:ext cx="9960069" cy="29278079"/>
          </a:xfrm>
        </p:spPr>
        <p:txBody>
          <a:bodyPr/>
          <a:lstStyle>
            <a:lvl1pPr marL="0" indent="0">
              <a:buNone/>
              <a:defRPr sz="1870"/>
            </a:lvl1pPr>
            <a:lvl2pPr marL="610773" indent="0">
              <a:buNone/>
              <a:defRPr sz="1603"/>
            </a:lvl2pPr>
            <a:lvl3pPr marL="1221547" indent="0">
              <a:buNone/>
              <a:defRPr sz="1336"/>
            </a:lvl3pPr>
            <a:lvl4pPr marL="1832320" indent="0">
              <a:buNone/>
              <a:defRPr sz="1202"/>
            </a:lvl4pPr>
            <a:lvl5pPr marL="2443094" indent="0">
              <a:buNone/>
              <a:defRPr sz="1202"/>
            </a:lvl5pPr>
            <a:lvl6pPr marL="3053867" indent="0">
              <a:buNone/>
              <a:defRPr sz="1202"/>
            </a:lvl6pPr>
            <a:lvl7pPr marL="3664641" indent="0">
              <a:buNone/>
              <a:defRPr sz="1202"/>
            </a:lvl7pPr>
            <a:lvl8pPr marL="4275414" indent="0">
              <a:buNone/>
              <a:defRPr sz="1202"/>
            </a:lvl8pPr>
            <a:lvl9pPr marL="4886188" indent="0">
              <a:buNone/>
              <a:defRPr sz="12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22AA3-4C1E-4A8C-8178-FF6D3193ECFA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4060128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3569" y="29963059"/>
            <a:ext cx="18165977" cy="3537291"/>
          </a:xfrm>
        </p:spPr>
        <p:txBody>
          <a:bodyPr anchor="b"/>
          <a:lstStyle>
            <a:lvl1pPr algn="l">
              <a:defRPr sz="2672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3569" y="3823583"/>
            <a:ext cx="18165977" cy="25683530"/>
          </a:xfrm>
        </p:spPr>
        <p:txBody>
          <a:bodyPr/>
          <a:lstStyle>
            <a:lvl1pPr marL="0" indent="0">
              <a:buNone/>
              <a:defRPr sz="4275"/>
            </a:lvl1pPr>
            <a:lvl2pPr marL="610773" indent="0">
              <a:buNone/>
              <a:defRPr sz="3741"/>
            </a:lvl2pPr>
            <a:lvl3pPr marL="1221547" indent="0">
              <a:buNone/>
              <a:defRPr sz="3206"/>
            </a:lvl3pPr>
            <a:lvl4pPr marL="1832320" indent="0">
              <a:buNone/>
              <a:defRPr sz="2672"/>
            </a:lvl4pPr>
            <a:lvl5pPr marL="2443094" indent="0">
              <a:buNone/>
              <a:defRPr sz="2672"/>
            </a:lvl5pPr>
            <a:lvl6pPr marL="3053867" indent="0">
              <a:buNone/>
              <a:defRPr sz="2672"/>
            </a:lvl6pPr>
            <a:lvl7pPr marL="3664641" indent="0">
              <a:buNone/>
              <a:defRPr sz="2672"/>
            </a:lvl7pPr>
            <a:lvl8pPr marL="4275414" indent="0">
              <a:buNone/>
              <a:defRPr sz="2672"/>
            </a:lvl8pPr>
            <a:lvl9pPr marL="4886188" indent="0">
              <a:buNone/>
              <a:defRPr sz="2672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3569" y="33500350"/>
            <a:ext cx="18165977" cy="5023885"/>
          </a:xfrm>
        </p:spPr>
        <p:txBody>
          <a:bodyPr/>
          <a:lstStyle>
            <a:lvl1pPr marL="0" indent="0">
              <a:buNone/>
              <a:defRPr sz="1870"/>
            </a:lvl1pPr>
            <a:lvl2pPr marL="610773" indent="0">
              <a:buNone/>
              <a:defRPr sz="1603"/>
            </a:lvl2pPr>
            <a:lvl3pPr marL="1221547" indent="0">
              <a:buNone/>
              <a:defRPr sz="1336"/>
            </a:lvl3pPr>
            <a:lvl4pPr marL="1832320" indent="0">
              <a:buNone/>
              <a:defRPr sz="1202"/>
            </a:lvl4pPr>
            <a:lvl5pPr marL="2443094" indent="0">
              <a:buNone/>
              <a:defRPr sz="1202"/>
            </a:lvl5pPr>
            <a:lvl6pPr marL="3053867" indent="0">
              <a:buNone/>
              <a:defRPr sz="1202"/>
            </a:lvl6pPr>
            <a:lvl7pPr marL="3664641" indent="0">
              <a:buNone/>
              <a:defRPr sz="1202"/>
            </a:lvl7pPr>
            <a:lvl8pPr marL="4275414" indent="0">
              <a:buNone/>
              <a:defRPr sz="1202"/>
            </a:lvl8pPr>
            <a:lvl9pPr marL="4886188" indent="0">
              <a:buNone/>
              <a:defRPr sz="12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2A814-D6C7-4465-87EE-5C7D3A112B94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1029341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70217" y="3804496"/>
            <a:ext cx="25734781" cy="7133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12396" tIns="156197" rIns="312396" bIns="1561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CN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70217" y="12363553"/>
            <a:ext cx="25734781" cy="25683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12396" tIns="156197" rIns="312396" bIns="1561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CN"/>
              <a:t>Click to edit Master text styles</a:t>
            </a:r>
          </a:p>
          <a:p>
            <a:pPr lvl="1"/>
            <a:r>
              <a:rPr lang="en-GB" altLang="zh-CN"/>
              <a:t>Second level</a:t>
            </a:r>
          </a:p>
          <a:p>
            <a:pPr lvl="2"/>
            <a:r>
              <a:rPr lang="en-GB" altLang="zh-CN"/>
              <a:t>Third level</a:t>
            </a:r>
          </a:p>
          <a:p>
            <a:pPr lvl="3"/>
            <a:r>
              <a:rPr lang="en-GB" altLang="zh-CN"/>
              <a:t>Fourth level</a:t>
            </a:r>
          </a:p>
          <a:p>
            <a:pPr lvl="4"/>
            <a:r>
              <a:rPr lang="en-GB" altLang="zh-CN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70218" y="38999267"/>
            <a:ext cx="6307336" cy="285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12396" tIns="156197" rIns="312396" bIns="156197" numCol="1" anchor="t" anchorCtr="0" compatLnSpc="1">
            <a:prstTxWarp prst="textNoShape">
              <a:avLst/>
            </a:prstTxWarp>
          </a:bodyPr>
          <a:lstStyle>
            <a:lvl1pPr>
              <a:defRPr sz="6412">
                <a:ea typeface="宋体" pitchFamily="2" charset="-122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4457" y="38999267"/>
            <a:ext cx="9586301" cy="285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12396" tIns="156197" rIns="312396" bIns="156197" numCol="1" anchor="t" anchorCtr="0" compatLnSpc="1">
            <a:prstTxWarp prst="textNoShape">
              <a:avLst/>
            </a:prstTxWarp>
          </a:bodyPr>
          <a:lstStyle>
            <a:lvl1pPr algn="ctr">
              <a:defRPr sz="6412">
                <a:ea typeface="宋体" pitchFamily="2" charset="-122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697662" y="38999267"/>
            <a:ext cx="6307336" cy="285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12396" tIns="156197" rIns="312396" bIns="156197" numCol="1" anchor="t" anchorCtr="0" compatLnSpc="1">
            <a:prstTxWarp prst="textNoShape">
              <a:avLst/>
            </a:prstTxWarp>
          </a:bodyPr>
          <a:lstStyle>
            <a:lvl1pPr algn="r">
              <a:defRPr sz="6412">
                <a:ea typeface="宋体" pitchFamily="2" charset="-122"/>
              </a:defRPr>
            </a:lvl1pPr>
          </a:lstStyle>
          <a:p>
            <a:pPr>
              <a:defRPr/>
            </a:pPr>
            <a:fld id="{5C76B971-F83A-4546-BF37-CFF0EA834CE3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3619" rtl="0" eaLnBrk="0" fontAlgn="base" hangingPunct="0">
        <a:spcBef>
          <a:spcPct val="0"/>
        </a:spcBef>
        <a:spcAft>
          <a:spcPct val="0"/>
        </a:spcAft>
        <a:defRPr sz="20039">
          <a:solidFill>
            <a:schemeClr val="tx2"/>
          </a:solidFill>
          <a:latin typeface="+mj-lt"/>
          <a:ea typeface="+mj-ea"/>
          <a:cs typeface="+mj-cs"/>
        </a:defRPr>
      </a:lvl1pPr>
      <a:lvl2pPr algn="ctr" defTabSz="4173619" rtl="0" eaLnBrk="0" fontAlgn="base" hangingPunct="0">
        <a:spcBef>
          <a:spcPct val="0"/>
        </a:spcBef>
        <a:spcAft>
          <a:spcPct val="0"/>
        </a:spcAft>
        <a:defRPr sz="20039">
          <a:solidFill>
            <a:schemeClr val="tx2"/>
          </a:solidFill>
          <a:latin typeface="Times New Roman" pitchFamily="18" charset="0"/>
        </a:defRPr>
      </a:lvl2pPr>
      <a:lvl3pPr algn="ctr" defTabSz="4173619" rtl="0" eaLnBrk="0" fontAlgn="base" hangingPunct="0">
        <a:spcBef>
          <a:spcPct val="0"/>
        </a:spcBef>
        <a:spcAft>
          <a:spcPct val="0"/>
        </a:spcAft>
        <a:defRPr sz="20039">
          <a:solidFill>
            <a:schemeClr val="tx2"/>
          </a:solidFill>
          <a:latin typeface="Times New Roman" pitchFamily="18" charset="0"/>
        </a:defRPr>
      </a:lvl3pPr>
      <a:lvl4pPr algn="ctr" defTabSz="4173619" rtl="0" eaLnBrk="0" fontAlgn="base" hangingPunct="0">
        <a:spcBef>
          <a:spcPct val="0"/>
        </a:spcBef>
        <a:spcAft>
          <a:spcPct val="0"/>
        </a:spcAft>
        <a:defRPr sz="20039">
          <a:solidFill>
            <a:schemeClr val="tx2"/>
          </a:solidFill>
          <a:latin typeface="Times New Roman" pitchFamily="18" charset="0"/>
        </a:defRPr>
      </a:lvl4pPr>
      <a:lvl5pPr algn="ctr" defTabSz="4173619" rtl="0" eaLnBrk="0" fontAlgn="base" hangingPunct="0">
        <a:spcBef>
          <a:spcPct val="0"/>
        </a:spcBef>
        <a:spcAft>
          <a:spcPct val="0"/>
        </a:spcAft>
        <a:defRPr sz="20039">
          <a:solidFill>
            <a:schemeClr val="tx2"/>
          </a:solidFill>
          <a:latin typeface="Times New Roman" pitchFamily="18" charset="0"/>
        </a:defRPr>
      </a:lvl5pPr>
      <a:lvl6pPr marL="610773" algn="ctr" defTabSz="4173619" rtl="0" eaLnBrk="0" fontAlgn="base" hangingPunct="0">
        <a:spcBef>
          <a:spcPct val="0"/>
        </a:spcBef>
        <a:spcAft>
          <a:spcPct val="0"/>
        </a:spcAft>
        <a:defRPr sz="20039">
          <a:solidFill>
            <a:schemeClr val="tx2"/>
          </a:solidFill>
          <a:latin typeface="Times New Roman" pitchFamily="18" charset="0"/>
        </a:defRPr>
      </a:lvl6pPr>
      <a:lvl7pPr marL="1221547" algn="ctr" defTabSz="4173619" rtl="0" eaLnBrk="0" fontAlgn="base" hangingPunct="0">
        <a:spcBef>
          <a:spcPct val="0"/>
        </a:spcBef>
        <a:spcAft>
          <a:spcPct val="0"/>
        </a:spcAft>
        <a:defRPr sz="20039">
          <a:solidFill>
            <a:schemeClr val="tx2"/>
          </a:solidFill>
          <a:latin typeface="Times New Roman" pitchFamily="18" charset="0"/>
        </a:defRPr>
      </a:lvl7pPr>
      <a:lvl8pPr marL="1832320" algn="ctr" defTabSz="4173619" rtl="0" eaLnBrk="0" fontAlgn="base" hangingPunct="0">
        <a:spcBef>
          <a:spcPct val="0"/>
        </a:spcBef>
        <a:spcAft>
          <a:spcPct val="0"/>
        </a:spcAft>
        <a:defRPr sz="20039">
          <a:solidFill>
            <a:schemeClr val="tx2"/>
          </a:solidFill>
          <a:latin typeface="Times New Roman" pitchFamily="18" charset="0"/>
        </a:defRPr>
      </a:lvl8pPr>
      <a:lvl9pPr marL="2443094" algn="ctr" defTabSz="4173619" rtl="0" eaLnBrk="0" fontAlgn="base" hangingPunct="0">
        <a:spcBef>
          <a:spcPct val="0"/>
        </a:spcBef>
        <a:spcAft>
          <a:spcPct val="0"/>
        </a:spcAft>
        <a:defRPr sz="20039">
          <a:solidFill>
            <a:schemeClr val="tx2"/>
          </a:solidFill>
          <a:latin typeface="Times New Roman" pitchFamily="18" charset="0"/>
        </a:defRPr>
      </a:lvl9pPr>
    </p:titleStyle>
    <p:bodyStyle>
      <a:lvl1pPr marL="1565107" indent="-1565107" algn="l" defTabSz="4173619" rtl="0" eaLnBrk="0" fontAlgn="base" hangingPunct="0">
        <a:spcBef>
          <a:spcPct val="20000"/>
        </a:spcBef>
        <a:spcAft>
          <a:spcPct val="0"/>
        </a:spcAft>
        <a:buChar char="•"/>
        <a:defRPr sz="14561">
          <a:solidFill>
            <a:schemeClr val="tx1"/>
          </a:solidFill>
          <a:latin typeface="+mn-lt"/>
          <a:ea typeface="+mn-ea"/>
          <a:cs typeface="+mn-cs"/>
        </a:defRPr>
      </a:lvl1pPr>
      <a:lvl2pPr marL="3391066" indent="-1304257" algn="l" defTabSz="4173619" rtl="0" eaLnBrk="0" fontAlgn="base" hangingPunct="0">
        <a:spcBef>
          <a:spcPct val="20000"/>
        </a:spcBef>
        <a:spcAft>
          <a:spcPct val="0"/>
        </a:spcAft>
        <a:buChar char="–"/>
        <a:defRPr sz="12825">
          <a:solidFill>
            <a:schemeClr val="tx1"/>
          </a:solidFill>
          <a:latin typeface="+mn-lt"/>
        </a:defRPr>
      </a:lvl2pPr>
      <a:lvl3pPr marL="5217023" indent="-1043405" algn="l" defTabSz="4173619" rtl="0" eaLnBrk="0" fontAlgn="base" hangingPunct="0">
        <a:spcBef>
          <a:spcPct val="20000"/>
        </a:spcBef>
        <a:spcAft>
          <a:spcPct val="0"/>
        </a:spcAft>
        <a:buChar char="•"/>
        <a:defRPr sz="10954">
          <a:solidFill>
            <a:schemeClr val="tx1"/>
          </a:solidFill>
          <a:latin typeface="+mn-lt"/>
        </a:defRPr>
      </a:lvl3pPr>
      <a:lvl4pPr marL="7303833" indent="-1043405" algn="l" defTabSz="4173619" rtl="0" eaLnBrk="0" fontAlgn="base" hangingPunct="0">
        <a:spcBef>
          <a:spcPct val="20000"/>
        </a:spcBef>
        <a:spcAft>
          <a:spcPct val="0"/>
        </a:spcAft>
        <a:buChar char="–"/>
        <a:defRPr sz="9218">
          <a:solidFill>
            <a:schemeClr val="tx1"/>
          </a:solidFill>
          <a:latin typeface="+mn-lt"/>
        </a:defRPr>
      </a:lvl4pPr>
      <a:lvl5pPr marL="9390642" indent="-1043405" algn="l" defTabSz="4173619" rtl="0" eaLnBrk="0" fontAlgn="base" hangingPunct="0">
        <a:spcBef>
          <a:spcPct val="20000"/>
        </a:spcBef>
        <a:spcAft>
          <a:spcPct val="0"/>
        </a:spcAft>
        <a:buChar char="»"/>
        <a:defRPr sz="9218">
          <a:solidFill>
            <a:schemeClr val="tx1"/>
          </a:solidFill>
          <a:latin typeface="+mn-lt"/>
        </a:defRPr>
      </a:lvl5pPr>
      <a:lvl6pPr marL="10001416" indent="-1043405" algn="l" defTabSz="4173619" rtl="0" eaLnBrk="0" fontAlgn="base" hangingPunct="0">
        <a:spcBef>
          <a:spcPct val="20000"/>
        </a:spcBef>
        <a:spcAft>
          <a:spcPct val="0"/>
        </a:spcAft>
        <a:buChar char="»"/>
        <a:defRPr sz="9218">
          <a:solidFill>
            <a:schemeClr val="tx1"/>
          </a:solidFill>
          <a:latin typeface="+mn-lt"/>
        </a:defRPr>
      </a:lvl6pPr>
      <a:lvl7pPr marL="10612189" indent="-1043405" algn="l" defTabSz="4173619" rtl="0" eaLnBrk="0" fontAlgn="base" hangingPunct="0">
        <a:spcBef>
          <a:spcPct val="20000"/>
        </a:spcBef>
        <a:spcAft>
          <a:spcPct val="0"/>
        </a:spcAft>
        <a:buChar char="»"/>
        <a:defRPr sz="9218">
          <a:solidFill>
            <a:schemeClr val="tx1"/>
          </a:solidFill>
          <a:latin typeface="+mn-lt"/>
        </a:defRPr>
      </a:lvl7pPr>
      <a:lvl8pPr marL="11222963" indent="-1043405" algn="l" defTabSz="4173619" rtl="0" eaLnBrk="0" fontAlgn="base" hangingPunct="0">
        <a:spcBef>
          <a:spcPct val="20000"/>
        </a:spcBef>
        <a:spcAft>
          <a:spcPct val="0"/>
        </a:spcAft>
        <a:buChar char="»"/>
        <a:defRPr sz="9218">
          <a:solidFill>
            <a:schemeClr val="tx1"/>
          </a:solidFill>
          <a:latin typeface="+mn-lt"/>
        </a:defRPr>
      </a:lvl8pPr>
      <a:lvl9pPr marL="11833736" indent="-1043405" algn="l" defTabSz="4173619" rtl="0" eaLnBrk="0" fontAlgn="base" hangingPunct="0">
        <a:spcBef>
          <a:spcPct val="20000"/>
        </a:spcBef>
        <a:spcAft>
          <a:spcPct val="0"/>
        </a:spcAft>
        <a:buChar char="»"/>
        <a:defRPr sz="9218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21547" rtl="0" eaLnBrk="1" latinLnBrk="0" hangingPunct="1">
        <a:defRPr sz="2405" kern="1200">
          <a:solidFill>
            <a:schemeClr val="tx1"/>
          </a:solidFill>
          <a:latin typeface="+mn-lt"/>
          <a:ea typeface="+mn-ea"/>
          <a:cs typeface="+mn-cs"/>
        </a:defRPr>
      </a:lvl1pPr>
      <a:lvl2pPr marL="610773" algn="l" defTabSz="1221547" rtl="0" eaLnBrk="1" latinLnBrk="0" hangingPunct="1">
        <a:defRPr sz="2405" kern="1200">
          <a:solidFill>
            <a:schemeClr val="tx1"/>
          </a:solidFill>
          <a:latin typeface="+mn-lt"/>
          <a:ea typeface="+mn-ea"/>
          <a:cs typeface="+mn-cs"/>
        </a:defRPr>
      </a:lvl2pPr>
      <a:lvl3pPr marL="1221547" algn="l" defTabSz="1221547" rtl="0" eaLnBrk="1" latinLnBrk="0" hangingPunct="1">
        <a:defRPr sz="2405" kern="1200">
          <a:solidFill>
            <a:schemeClr val="tx1"/>
          </a:solidFill>
          <a:latin typeface="+mn-lt"/>
          <a:ea typeface="+mn-ea"/>
          <a:cs typeface="+mn-cs"/>
        </a:defRPr>
      </a:lvl3pPr>
      <a:lvl4pPr marL="1832320" algn="l" defTabSz="1221547" rtl="0" eaLnBrk="1" latinLnBrk="0" hangingPunct="1">
        <a:defRPr sz="2405" kern="1200">
          <a:solidFill>
            <a:schemeClr val="tx1"/>
          </a:solidFill>
          <a:latin typeface="+mn-lt"/>
          <a:ea typeface="+mn-ea"/>
          <a:cs typeface="+mn-cs"/>
        </a:defRPr>
      </a:lvl4pPr>
      <a:lvl5pPr marL="2443094" algn="l" defTabSz="1221547" rtl="0" eaLnBrk="1" latinLnBrk="0" hangingPunct="1">
        <a:defRPr sz="2405" kern="1200">
          <a:solidFill>
            <a:schemeClr val="tx1"/>
          </a:solidFill>
          <a:latin typeface="+mn-lt"/>
          <a:ea typeface="+mn-ea"/>
          <a:cs typeface="+mn-cs"/>
        </a:defRPr>
      </a:lvl5pPr>
      <a:lvl6pPr marL="3053867" algn="l" defTabSz="1221547" rtl="0" eaLnBrk="1" latinLnBrk="0" hangingPunct="1">
        <a:defRPr sz="2405" kern="1200">
          <a:solidFill>
            <a:schemeClr val="tx1"/>
          </a:solidFill>
          <a:latin typeface="+mn-lt"/>
          <a:ea typeface="+mn-ea"/>
          <a:cs typeface="+mn-cs"/>
        </a:defRPr>
      </a:lvl6pPr>
      <a:lvl7pPr marL="3664641" algn="l" defTabSz="1221547" rtl="0" eaLnBrk="1" latinLnBrk="0" hangingPunct="1">
        <a:defRPr sz="2405" kern="1200">
          <a:solidFill>
            <a:schemeClr val="tx1"/>
          </a:solidFill>
          <a:latin typeface="+mn-lt"/>
          <a:ea typeface="+mn-ea"/>
          <a:cs typeface="+mn-cs"/>
        </a:defRPr>
      </a:lvl7pPr>
      <a:lvl8pPr marL="4275414" algn="l" defTabSz="1221547" rtl="0" eaLnBrk="1" latinLnBrk="0" hangingPunct="1">
        <a:defRPr sz="2405" kern="1200">
          <a:solidFill>
            <a:schemeClr val="tx1"/>
          </a:solidFill>
          <a:latin typeface="+mn-lt"/>
          <a:ea typeface="+mn-ea"/>
          <a:cs typeface="+mn-cs"/>
        </a:defRPr>
      </a:lvl8pPr>
      <a:lvl9pPr marL="4886188" algn="l" defTabSz="1221547" rtl="0" eaLnBrk="1" latinLnBrk="0" hangingPunct="1">
        <a:defRPr sz="24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176535" y="1371601"/>
            <a:ext cx="25698375" cy="1325083"/>
          </a:xfrm>
        </p:spPr>
        <p:txBody>
          <a:bodyPr/>
          <a:lstStyle/>
          <a:p>
            <a:r>
              <a:rPr lang="en-US" altLang="zh-CN" sz="8015" b="1" dirty="0">
                <a:solidFill>
                  <a:srgbClr val="FF0000"/>
                </a:solidFill>
                <a:ea typeface="宋体" pitchFamily="2" charset="-122"/>
                <a:cs typeface="Calibri" pitchFamily="34" charset="0"/>
              </a:rPr>
              <a:t>Title of the Paper in Bold Letters</a:t>
            </a:r>
            <a:endParaRPr lang="en-GB" altLang="zh-CN" sz="6412" b="1" dirty="0">
              <a:solidFill>
                <a:srgbClr val="FF0000"/>
              </a:solidFill>
              <a:ea typeface="宋体" pitchFamily="2" charset="-122"/>
              <a:cs typeface="Calibri" pitchFamily="34" charset="0"/>
            </a:endParaRPr>
          </a:p>
        </p:txBody>
      </p:sp>
      <p:sp>
        <p:nvSpPr>
          <p:cNvPr id="2051" name="Rectangle 12"/>
          <p:cNvSpPr>
            <a:spLocks noChangeArrowheads="1"/>
          </p:cNvSpPr>
          <p:nvPr/>
        </p:nvSpPr>
        <p:spPr bwMode="auto">
          <a:xfrm>
            <a:off x="35366" y="2548129"/>
            <a:ext cx="27416784" cy="1923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17317" tIns="208657" rIns="417317" bIns="208657" anchor="ctr"/>
          <a:lstStyle/>
          <a:p>
            <a:pPr algn="ctr" defTabSz="4173619"/>
            <a:r>
              <a:rPr lang="en-GB" altLang="zh-CN" sz="5878" b="1" dirty="0">
                <a:solidFill>
                  <a:srgbClr val="3333FF"/>
                </a:solidFill>
                <a:latin typeface="+mj-lt"/>
                <a:ea typeface="宋体" pitchFamily="2" charset="-122"/>
                <a:cs typeface="Calibri" pitchFamily="34" charset="0"/>
              </a:rPr>
              <a:t>Names of the Authors, in bold letters</a:t>
            </a:r>
          </a:p>
          <a:p>
            <a:pPr algn="ctr" defTabSz="4173619"/>
            <a:r>
              <a:rPr lang="en-GB" altLang="zh-CN" sz="5344" i="1" dirty="0">
                <a:solidFill>
                  <a:srgbClr val="3333FF"/>
                </a:solidFill>
                <a:latin typeface="+mj-lt"/>
                <a:ea typeface="宋体" pitchFamily="2" charset="-122"/>
                <a:cs typeface="Calibri" pitchFamily="34" charset="0"/>
              </a:rPr>
              <a:t>Author’s Affiliation (if different to the above), Italics, pay attention to upper and lower cases</a:t>
            </a:r>
            <a:r>
              <a:rPr lang="en-GB" altLang="zh-CN" sz="5344" dirty="0">
                <a:solidFill>
                  <a:srgbClr val="3333FF"/>
                </a:solidFill>
                <a:latin typeface="+mj-lt"/>
                <a:ea typeface="宋体" pitchFamily="2" charset="-122"/>
                <a:cs typeface="Calibri" pitchFamily="34" charset="0"/>
              </a:rPr>
              <a:t> </a:t>
            </a:r>
            <a:endParaRPr lang="en-US" altLang="zh-CN" sz="5344" dirty="0">
              <a:solidFill>
                <a:srgbClr val="3333FF"/>
              </a:solidFill>
              <a:latin typeface="+mj-lt"/>
              <a:ea typeface="宋体" pitchFamily="2" charset="-122"/>
              <a:cs typeface="Calibri" pitchFamily="34" charset="0"/>
            </a:endParaRPr>
          </a:p>
        </p:txBody>
      </p:sp>
      <p:sp>
        <p:nvSpPr>
          <p:cNvPr id="2052" name="Text Box 109"/>
          <p:cNvSpPr txBox="1">
            <a:spLocks noChangeArrowheads="1"/>
          </p:cNvSpPr>
          <p:nvPr/>
        </p:nvSpPr>
        <p:spPr bwMode="auto">
          <a:xfrm>
            <a:off x="24081370" y="40423753"/>
            <a:ext cx="5345137" cy="74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470" tIns="43235" rIns="86470" bIns="43235">
            <a:spAutoFit/>
          </a:bodyPr>
          <a:lstStyle>
            <a:lvl1pPr defTabSz="6477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6477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6477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6477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6477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6477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6477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6477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6477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altLang="zh-CN" sz="4275" b="1" dirty="0">
                <a:solidFill>
                  <a:srgbClr val="3333FF"/>
                </a:solidFill>
                <a:latin typeface="+mj-lt"/>
                <a:ea typeface="宋体" pitchFamily="2" charset="-122"/>
                <a:cs typeface="Calibri" pitchFamily="34" charset="0"/>
              </a:rPr>
              <a:t>Poster ID: </a:t>
            </a:r>
            <a:r>
              <a:rPr lang="en-GB" altLang="zh-CN" sz="4275" b="1" dirty="0" err="1">
                <a:solidFill>
                  <a:srgbClr val="3333FF"/>
                </a:solidFill>
                <a:latin typeface="+mj-lt"/>
                <a:ea typeface="宋体" pitchFamily="2" charset="-122"/>
                <a:cs typeface="Calibri" pitchFamily="34" charset="0"/>
              </a:rPr>
              <a:t>xxxx</a:t>
            </a:r>
            <a:endParaRPr lang="en-GB" altLang="zh-CN" sz="4275" b="1" dirty="0">
              <a:solidFill>
                <a:srgbClr val="3333FF"/>
              </a:solidFill>
              <a:latin typeface="+mj-lt"/>
              <a:ea typeface="宋体" pitchFamily="2" charset="-122"/>
              <a:cs typeface="Calibri" pitchFamily="34" charset="0"/>
            </a:endParaRPr>
          </a:p>
        </p:txBody>
      </p:sp>
      <p:sp>
        <p:nvSpPr>
          <p:cNvPr id="2053" name="Text Box 378"/>
          <p:cNvSpPr txBox="1">
            <a:spLocks noChangeArrowheads="1"/>
          </p:cNvSpPr>
          <p:nvPr/>
        </p:nvSpPr>
        <p:spPr bwMode="auto">
          <a:xfrm>
            <a:off x="19425054" y="41276089"/>
            <a:ext cx="10005922" cy="1403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470" tIns="43235" rIns="86470" bIns="43235">
            <a:spAutoFit/>
          </a:bodyPr>
          <a:lstStyle>
            <a:lvl1pPr defTabSz="6477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6477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6477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6477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6477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6477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6477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6477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6477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altLang="zh-CN" sz="4275" b="1" dirty="0">
                <a:solidFill>
                  <a:srgbClr val="3333FF"/>
                </a:solidFill>
                <a:latin typeface="+mj-lt"/>
                <a:ea typeface="宋体" pitchFamily="2" charset="-122"/>
                <a:cs typeface="Arial" charset="0"/>
              </a:rPr>
              <a:t>Contact email: </a:t>
            </a:r>
            <a:r>
              <a:rPr lang="en-GB" altLang="zh-CN" sz="4275" b="1" dirty="0" err="1">
                <a:solidFill>
                  <a:srgbClr val="3333FF"/>
                </a:solidFill>
                <a:latin typeface="+mj-lt"/>
                <a:ea typeface="宋体" pitchFamily="2" charset="-122"/>
                <a:cs typeface="Arial" charset="0"/>
              </a:rPr>
              <a:t>xxxxxxxxxxxxxxxxxxxxxxxx</a:t>
            </a:r>
            <a:endParaRPr lang="en-GB" altLang="zh-CN" sz="4275" dirty="0">
              <a:solidFill>
                <a:srgbClr val="3333FF"/>
              </a:solidFill>
              <a:latin typeface="+mj-lt"/>
              <a:ea typeface="宋体" pitchFamily="2" charset="-122"/>
              <a:cs typeface="Arial" charset="0"/>
            </a:endParaRPr>
          </a:p>
        </p:txBody>
      </p:sp>
      <p:grpSp>
        <p:nvGrpSpPr>
          <p:cNvPr id="2054" name="Group 427"/>
          <p:cNvGrpSpPr>
            <a:grpSpLocks/>
          </p:cNvGrpSpPr>
          <p:nvPr/>
        </p:nvGrpSpPr>
        <p:grpSpPr bwMode="auto">
          <a:xfrm>
            <a:off x="613085" y="5337511"/>
            <a:ext cx="28843339" cy="34533354"/>
            <a:chOff x="327" y="4032"/>
            <a:chExt cx="13601" cy="14928"/>
          </a:xfrm>
        </p:grpSpPr>
        <p:sp>
          <p:nvSpPr>
            <p:cNvPr id="2065" name="Rectangle 386"/>
            <p:cNvSpPr>
              <a:spLocks noChangeArrowheads="1"/>
            </p:cNvSpPr>
            <p:nvPr/>
          </p:nvSpPr>
          <p:spPr bwMode="auto">
            <a:xfrm>
              <a:off x="327" y="4032"/>
              <a:ext cx="13601" cy="4656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4286">
                <a:latin typeface="+mj-lt"/>
              </a:endParaRPr>
            </a:p>
          </p:txBody>
        </p:sp>
        <p:sp>
          <p:nvSpPr>
            <p:cNvPr id="2066" name="Rectangle 391"/>
            <p:cNvSpPr>
              <a:spLocks noChangeArrowheads="1"/>
            </p:cNvSpPr>
            <p:nvPr/>
          </p:nvSpPr>
          <p:spPr bwMode="auto">
            <a:xfrm>
              <a:off x="340" y="4032"/>
              <a:ext cx="6620" cy="7344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4286">
                <a:latin typeface="+mj-lt"/>
              </a:endParaRPr>
            </a:p>
          </p:txBody>
        </p:sp>
        <p:sp>
          <p:nvSpPr>
            <p:cNvPr id="2067" name="Rectangle 411"/>
            <p:cNvSpPr>
              <a:spLocks noChangeArrowheads="1"/>
            </p:cNvSpPr>
            <p:nvPr/>
          </p:nvSpPr>
          <p:spPr bwMode="auto">
            <a:xfrm>
              <a:off x="7301" y="4032"/>
              <a:ext cx="6615" cy="7344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4286">
                <a:latin typeface="+mj-lt"/>
              </a:endParaRPr>
            </a:p>
          </p:txBody>
        </p:sp>
        <p:sp>
          <p:nvSpPr>
            <p:cNvPr id="2068" name="Rectangle 414"/>
            <p:cNvSpPr>
              <a:spLocks noChangeArrowheads="1"/>
            </p:cNvSpPr>
            <p:nvPr/>
          </p:nvSpPr>
          <p:spPr bwMode="auto">
            <a:xfrm>
              <a:off x="333" y="11616"/>
              <a:ext cx="6648" cy="7343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4286">
                <a:latin typeface="+mj-lt"/>
              </a:endParaRPr>
            </a:p>
          </p:txBody>
        </p:sp>
        <p:sp>
          <p:nvSpPr>
            <p:cNvPr id="2069" name="Rectangle 415"/>
            <p:cNvSpPr>
              <a:spLocks noChangeArrowheads="1"/>
            </p:cNvSpPr>
            <p:nvPr/>
          </p:nvSpPr>
          <p:spPr bwMode="auto">
            <a:xfrm>
              <a:off x="7315" y="11616"/>
              <a:ext cx="6608" cy="7343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4286">
                <a:latin typeface="+mj-lt"/>
              </a:endParaRPr>
            </a:p>
          </p:txBody>
        </p:sp>
        <p:sp>
          <p:nvSpPr>
            <p:cNvPr id="2070" name="Rectangle 425"/>
            <p:cNvSpPr>
              <a:spLocks noChangeArrowheads="1"/>
            </p:cNvSpPr>
            <p:nvPr/>
          </p:nvSpPr>
          <p:spPr bwMode="auto">
            <a:xfrm>
              <a:off x="327" y="9168"/>
              <a:ext cx="13601" cy="4656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4286">
                <a:latin typeface="+mj-lt"/>
              </a:endParaRPr>
            </a:p>
          </p:txBody>
        </p:sp>
        <p:sp>
          <p:nvSpPr>
            <p:cNvPr id="2071" name="Rectangle 426"/>
            <p:cNvSpPr>
              <a:spLocks noChangeArrowheads="1"/>
            </p:cNvSpPr>
            <p:nvPr/>
          </p:nvSpPr>
          <p:spPr bwMode="auto">
            <a:xfrm>
              <a:off x="327" y="14304"/>
              <a:ext cx="13601" cy="4656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4286">
                <a:latin typeface="+mj-lt"/>
              </a:endParaRPr>
            </a:p>
          </p:txBody>
        </p:sp>
      </p:grpSp>
      <p:sp>
        <p:nvSpPr>
          <p:cNvPr id="2055" name="Text Box 484"/>
          <p:cNvSpPr txBox="1">
            <a:spLocks noChangeArrowheads="1"/>
          </p:cNvSpPr>
          <p:nvPr/>
        </p:nvSpPr>
        <p:spPr bwMode="auto">
          <a:xfrm>
            <a:off x="708514" y="17265598"/>
            <a:ext cx="13563856" cy="667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zh-CN" sz="4275" b="1" dirty="0">
                <a:solidFill>
                  <a:srgbClr val="3333FF"/>
                </a:solidFill>
                <a:latin typeface="+mj-lt"/>
                <a:ea typeface="宋体" pitchFamily="2" charset="-122"/>
                <a:cs typeface="Calibri" pitchFamily="34" charset="0"/>
              </a:rPr>
              <a:t>2. The guidelines for poster preparation</a:t>
            </a:r>
            <a:endParaRPr lang="en-GB" altLang="zh-CN" sz="3206" dirty="0">
              <a:solidFill>
                <a:srgbClr val="3333FF"/>
              </a:solidFill>
              <a:latin typeface="+mj-lt"/>
              <a:ea typeface="宋体" pitchFamily="2" charset="-122"/>
              <a:cs typeface="Calibri" pitchFamily="34" charset="0"/>
            </a:endParaRP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n-US" altLang="zh-CN" sz="3206" dirty="0">
                <a:latin typeface="+mj-lt"/>
                <a:ea typeface="宋体" pitchFamily="2" charset="-122"/>
                <a:cs typeface="Calibri" pitchFamily="34" charset="0"/>
              </a:rPr>
              <a:t>Do not change the font sizes in the template, l</a:t>
            </a:r>
            <a:r>
              <a:rPr lang="en-GB" altLang="zh-CN" sz="3206" dirty="0">
                <a:latin typeface="+mj-lt"/>
                <a:ea typeface="宋体" pitchFamily="2" charset="-122"/>
                <a:cs typeface="Calibri" pitchFamily="34" charset="0"/>
              </a:rPr>
              <a:t>eave one clear line between sections.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n-US" altLang="zh-CN" sz="3206" dirty="0">
                <a:latin typeface="+mj-lt"/>
                <a:ea typeface="宋体" pitchFamily="2" charset="-122"/>
                <a:cs typeface="Calibri" pitchFamily="34" charset="0"/>
              </a:rPr>
              <a:t>The number of figures and tables should be no more than five in total.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n-GB" altLang="zh-CN" sz="3206" dirty="0">
                <a:latin typeface="+mj-lt"/>
                <a:ea typeface="宋体" pitchFamily="2" charset="-122"/>
                <a:cs typeface="Calibri" pitchFamily="34" charset="0"/>
              </a:rPr>
              <a:t>Footnotes should appear at the bottom of the poster.</a:t>
            </a:r>
            <a:endParaRPr lang="en-US" altLang="zh-CN" sz="3206" dirty="0">
              <a:latin typeface="+mj-lt"/>
              <a:ea typeface="宋体" pitchFamily="2" charset="-122"/>
              <a:cs typeface="Calibri" pitchFamily="34" charset="0"/>
            </a:endParaRP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n-US" altLang="zh-CN" sz="3206" dirty="0">
                <a:latin typeface="+mj-lt"/>
                <a:ea typeface="宋体" pitchFamily="2" charset="-122"/>
                <a:cs typeface="Calibri" pitchFamily="34" charset="0"/>
              </a:rPr>
              <a:t>Sponsor and financial support acknowledgments are placed in the unnumbered footnote.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n-US" altLang="zh-CN" sz="3206" dirty="0">
                <a:latin typeface="+mj-lt"/>
                <a:ea typeface="宋体" pitchFamily="2" charset="-122"/>
                <a:cs typeface="Calibri" pitchFamily="34" charset="0"/>
              </a:rPr>
              <a:t>The corresponding author’s contact email would be placed on the bottom of the poster.</a:t>
            </a:r>
            <a:endParaRPr lang="en-GB" altLang="zh-CN" sz="3206" dirty="0">
              <a:latin typeface="+mj-lt"/>
              <a:ea typeface="宋体" pitchFamily="2" charset="-122"/>
              <a:cs typeface="Calibri" pitchFamily="34" charset="0"/>
            </a:endParaRPr>
          </a:p>
          <a:p>
            <a:pPr algn="just">
              <a:spcBef>
                <a:spcPct val="50000"/>
              </a:spcBef>
              <a:buFontTx/>
              <a:buChar char="•"/>
            </a:pPr>
            <a:endParaRPr lang="en-GB" altLang="zh-CN" sz="3206" dirty="0">
              <a:latin typeface="+mj-lt"/>
              <a:ea typeface="宋体" pitchFamily="2" charset="-122"/>
              <a:cs typeface="Calibri" pitchFamily="34" charset="0"/>
            </a:endParaRPr>
          </a:p>
        </p:txBody>
      </p:sp>
      <p:sp>
        <p:nvSpPr>
          <p:cNvPr id="2056" name="Text Box 485"/>
          <p:cNvSpPr txBox="1">
            <a:spLocks noChangeArrowheads="1"/>
          </p:cNvSpPr>
          <p:nvPr/>
        </p:nvSpPr>
        <p:spPr bwMode="auto">
          <a:xfrm>
            <a:off x="15619001" y="5433907"/>
            <a:ext cx="13640200" cy="2230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zh-CN" sz="4275" b="1" dirty="0">
                <a:solidFill>
                  <a:srgbClr val="3333FF"/>
                </a:solidFill>
                <a:latin typeface="+mj-lt"/>
                <a:ea typeface="宋体" pitchFamily="2" charset="-122"/>
                <a:cs typeface="Calibri" pitchFamily="34" charset="0"/>
              </a:rPr>
              <a:t>3. Samples of Figures and Tables</a:t>
            </a:r>
            <a:endParaRPr lang="en-GB" altLang="zh-CN" sz="3206" b="1" dirty="0">
              <a:solidFill>
                <a:srgbClr val="3333FF"/>
              </a:solidFill>
              <a:latin typeface="+mj-lt"/>
              <a:ea typeface="宋体" pitchFamily="2" charset="-122"/>
              <a:cs typeface="Calibri" pitchFamily="34" charset="0"/>
            </a:endParaRPr>
          </a:p>
          <a:p>
            <a:endParaRPr lang="en-GB" altLang="zh-CN" sz="3206" dirty="0">
              <a:latin typeface="+mj-lt"/>
              <a:ea typeface="宋体" pitchFamily="2" charset="-122"/>
              <a:cs typeface="Calibri" pitchFamily="34" charset="0"/>
            </a:endParaRPr>
          </a:p>
          <a:p>
            <a:r>
              <a:rPr lang="en-GB" altLang="zh-CN" sz="3206" dirty="0">
                <a:latin typeface="+mj-lt"/>
                <a:ea typeface="宋体" pitchFamily="2" charset="-122"/>
                <a:cs typeface="Calibri" pitchFamily="34" charset="0"/>
              </a:rPr>
              <a:t>Please follow the samples to prepare your Figures and Tables, The number of Figures and Tables should be no more than five in a poster. </a:t>
            </a:r>
          </a:p>
        </p:txBody>
      </p:sp>
      <p:sp>
        <p:nvSpPr>
          <p:cNvPr id="2057" name="Rectangle 525"/>
          <p:cNvSpPr>
            <a:spLocks noChangeArrowheads="1"/>
          </p:cNvSpPr>
          <p:nvPr/>
        </p:nvSpPr>
        <p:spPr bwMode="auto">
          <a:xfrm>
            <a:off x="16772649" y="13995084"/>
            <a:ext cx="11400764" cy="68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0879" tIns="59379" rIns="120879" bIns="59379" anchor="b"/>
          <a:lstStyle/>
          <a:p>
            <a:pPr algn="ctr" defTabSz="4173619"/>
            <a:r>
              <a:rPr lang="en-GB" altLang="zh-CN" sz="2939">
                <a:solidFill>
                  <a:schemeClr val="tx2"/>
                </a:solidFill>
                <a:latin typeface="+mj-lt"/>
                <a:ea typeface="宋体" pitchFamily="2" charset="-122"/>
                <a:cs typeface="Calibri" pitchFamily="34" charset="0"/>
              </a:rPr>
              <a:t>Fig. X. Title of figure, central justified</a:t>
            </a:r>
            <a:endParaRPr lang="en-US" sz="2939">
              <a:solidFill>
                <a:schemeClr val="tx2"/>
              </a:solidFill>
              <a:latin typeface="+mj-lt"/>
              <a:ea typeface="宋体" pitchFamily="2" charset="-122"/>
              <a:cs typeface="Calibri" pitchFamily="34" charset="0"/>
            </a:endParaRPr>
          </a:p>
        </p:txBody>
      </p:sp>
      <p:sp>
        <p:nvSpPr>
          <p:cNvPr id="2058" name="Text Box 6243"/>
          <p:cNvSpPr txBox="1">
            <a:spLocks noChangeArrowheads="1"/>
          </p:cNvSpPr>
          <p:nvPr/>
        </p:nvSpPr>
        <p:spPr bwMode="auto">
          <a:xfrm>
            <a:off x="16439702" y="31131318"/>
            <a:ext cx="245999" cy="236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zh-CN" altLang="en-US" sz="935">
              <a:latin typeface="+mj-lt"/>
              <a:ea typeface="宋体" pitchFamily="2" charset="-122"/>
            </a:endParaRPr>
          </a:p>
        </p:txBody>
      </p:sp>
      <p:sp>
        <p:nvSpPr>
          <p:cNvPr id="2059" name="Text Box 7273"/>
          <p:cNvSpPr txBox="1">
            <a:spLocks noChangeArrowheads="1"/>
          </p:cNvSpPr>
          <p:nvPr/>
        </p:nvSpPr>
        <p:spPr bwMode="auto">
          <a:xfrm>
            <a:off x="803945" y="5433907"/>
            <a:ext cx="13640200" cy="4120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802"/>
              </a:spcBef>
              <a:spcAft>
                <a:spcPts val="1603"/>
              </a:spcAft>
            </a:pPr>
            <a:r>
              <a:rPr lang="en-GB" altLang="zh-CN" sz="4275" b="1" dirty="0">
                <a:solidFill>
                  <a:srgbClr val="3333FF"/>
                </a:solidFill>
                <a:latin typeface="+mj-lt"/>
                <a:ea typeface="宋体" pitchFamily="2" charset="-122"/>
                <a:cs typeface="Calibri" pitchFamily="34" charset="0"/>
              </a:rPr>
              <a:t>1. Introduction   </a:t>
            </a:r>
            <a:endParaRPr lang="en-GB" altLang="zh-CN" sz="3206" b="1" dirty="0">
              <a:solidFill>
                <a:srgbClr val="3333FF"/>
              </a:solidFill>
              <a:latin typeface="+mj-lt"/>
              <a:ea typeface="宋体" pitchFamily="2" charset="-122"/>
              <a:cs typeface="Calibri" pitchFamily="34" charset="0"/>
            </a:endParaRPr>
          </a:p>
          <a:p>
            <a:pPr algn="just">
              <a:spcAft>
                <a:spcPts val="1603"/>
              </a:spcAft>
            </a:pPr>
            <a:r>
              <a:rPr lang="en-US" altLang="zh-CN" sz="3206" dirty="0">
                <a:latin typeface="+mj-lt"/>
                <a:ea typeface="宋体" pitchFamily="2" charset="-122"/>
                <a:cs typeface="Calibri" pitchFamily="34" charset="0"/>
              </a:rPr>
              <a:t>This is the template for preparation of posters for IECRI 2022.  Please use this document as a template for the poster. </a:t>
            </a:r>
            <a:r>
              <a:rPr lang="en-GB" altLang="zh-CN" sz="3206" dirty="0">
                <a:latin typeface="+mj-lt"/>
                <a:ea typeface="宋体" pitchFamily="2" charset="-122"/>
                <a:cs typeface="Calibri" pitchFamily="34" charset="0"/>
              </a:rPr>
              <a:t>The authors of poster papers must produce the poster PPT file using this template and print it in colour. The poster should be printed either on </a:t>
            </a:r>
            <a:r>
              <a:rPr lang="en-GB" altLang="zh-CN" sz="3206" b="1" dirty="0">
                <a:latin typeface="+mj-lt"/>
                <a:ea typeface="宋体" pitchFamily="2" charset="-122"/>
                <a:cs typeface="Calibri" pitchFamily="34" charset="0"/>
              </a:rPr>
              <a:t>one Portrait A0 </a:t>
            </a:r>
            <a:r>
              <a:rPr lang="en-GB" altLang="zh-CN" sz="3206" dirty="0">
                <a:latin typeface="+mj-lt"/>
                <a:ea typeface="宋体" pitchFamily="2" charset="-122"/>
                <a:cs typeface="Calibri" pitchFamily="34" charset="0"/>
              </a:rPr>
              <a:t>size sheet, </a:t>
            </a:r>
            <a:r>
              <a:rPr lang="en-GB" altLang="zh-CN" sz="3206" b="1" dirty="0">
                <a:latin typeface="+mj-lt"/>
                <a:ea typeface="宋体" pitchFamily="2" charset="-122"/>
                <a:cs typeface="Calibri" pitchFamily="34" charset="0"/>
              </a:rPr>
              <a:t>two Landscape A1 </a:t>
            </a:r>
            <a:r>
              <a:rPr lang="en-GB" altLang="zh-CN" sz="3206" dirty="0">
                <a:latin typeface="+mj-lt"/>
                <a:ea typeface="宋体" pitchFamily="2" charset="-122"/>
                <a:cs typeface="Calibri" pitchFamily="34" charset="0"/>
              </a:rPr>
              <a:t>size sheets or </a:t>
            </a:r>
            <a:r>
              <a:rPr lang="en-GB" altLang="zh-CN" sz="3206" b="1" dirty="0">
                <a:latin typeface="+mj-lt"/>
                <a:ea typeface="宋体" pitchFamily="2" charset="-122"/>
                <a:cs typeface="Calibri" pitchFamily="34" charset="0"/>
              </a:rPr>
              <a:t>four Portrait A2</a:t>
            </a:r>
            <a:r>
              <a:rPr lang="en-GB" altLang="zh-CN" sz="3206" dirty="0">
                <a:latin typeface="+mj-lt"/>
                <a:ea typeface="宋体" pitchFamily="2" charset="-122"/>
                <a:cs typeface="Calibri" pitchFamily="34" charset="0"/>
              </a:rPr>
              <a:t> size sheets (putting the Title information on the first only).</a:t>
            </a:r>
          </a:p>
          <a:p>
            <a:pPr>
              <a:spcAft>
                <a:spcPts val="1603"/>
              </a:spcAft>
            </a:pPr>
            <a:endParaRPr lang="en-GB" altLang="zh-CN" sz="3206" dirty="0">
              <a:solidFill>
                <a:srgbClr val="3333FF"/>
              </a:solidFill>
              <a:latin typeface="+mj-lt"/>
              <a:ea typeface="宋体" pitchFamily="2" charset="-122"/>
              <a:cs typeface="Calibri" pitchFamily="34" charset="0"/>
            </a:endParaRPr>
          </a:p>
        </p:txBody>
      </p:sp>
      <p:pic>
        <p:nvPicPr>
          <p:cNvPr id="2060" name="Picture 730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1981" y="8608564"/>
            <a:ext cx="13275444" cy="4975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1" name="Text Box 7305"/>
          <p:cNvSpPr txBox="1">
            <a:spLocks noChangeArrowheads="1"/>
          </p:cNvSpPr>
          <p:nvPr/>
        </p:nvSpPr>
        <p:spPr bwMode="auto">
          <a:xfrm>
            <a:off x="15619000" y="17265599"/>
            <a:ext cx="13521650" cy="6012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3206" dirty="0">
                <a:latin typeface="+mj-lt"/>
                <a:ea typeface="宋体" pitchFamily="2" charset="-122"/>
                <a:cs typeface="Calibri" pitchFamily="34" charset="0"/>
              </a:rPr>
              <a:t>Table 1. </a:t>
            </a:r>
            <a:r>
              <a:rPr lang="en-GB" altLang="zh-CN" sz="3206" dirty="0">
                <a:latin typeface="+mj-lt"/>
                <a:ea typeface="宋体" pitchFamily="2" charset="-122"/>
                <a:cs typeface="Calibri" pitchFamily="34" charset="0"/>
              </a:rPr>
              <a:t>Heading of the Table left justified. Do not use vertical lines within  </a:t>
            </a:r>
          </a:p>
          <a:p>
            <a:r>
              <a:rPr lang="en-GB" altLang="zh-CN" sz="3206" dirty="0">
                <a:latin typeface="+mj-lt"/>
                <a:ea typeface="宋体" pitchFamily="2" charset="-122"/>
                <a:cs typeface="Calibri" pitchFamily="34" charset="0"/>
              </a:rPr>
              <a:t>the table, use horizontal lines only to separate headings from table entries </a:t>
            </a:r>
          </a:p>
          <a:p>
            <a:endParaRPr lang="en-GB" altLang="zh-CN" sz="3206" dirty="0">
              <a:latin typeface="+mj-lt"/>
              <a:ea typeface="宋体" pitchFamily="2" charset="-122"/>
              <a:cs typeface="Calibri" pitchFamily="34" charset="0"/>
            </a:endParaRPr>
          </a:p>
          <a:p>
            <a:r>
              <a:rPr lang="en-GB" altLang="zh-CN" sz="3206" dirty="0" err="1">
                <a:latin typeface="+mj-lt"/>
                <a:ea typeface="宋体" pitchFamily="2" charset="-122"/>
                <a:cs typeface="Calibri" pitchFamily="34" charset="0"/>
              </a:rPr>
              <a:t>Xxxx</a:t>
            </a:r>
            <a:r>
              <a:rPr lang="en-GB" altLang="zh-CN" sz="3206" dirty="0">
                <a:latin typeface="+mj-lt"/>
                <a:ea typeface="宋体" pitchFamily="2" charset="-122"/>
                <a:cs typeface="Calibri" pitchFamily="34" charset="0"/>
              </a:rPr>
              <a:t>		</a:t>
            </a:r>
            <a:r>
              <a:rPr lang="en-GB" altLang="zh-CN" sz="3206" dirty="0" err="1">
                <a:latin typeface="+mj-lt"/>
                <a:ea typeface="宋体" pitchFamily="2" charset="-122"/>
                <a:cs typeface="Calibri" pitchFamily="34" charset="0"/>
              </a:rPr>
              <a:t>Xxxx</a:t>
            </a:r>
            <a:r>
              <a:rPr lang="en-GB" altLang="zh-CN" sz="3206" dirty="0">
                <a:latin typeface="+mj-lt"/>
                <a:ea typeface="宋体" pitchFamily="2" charset="-122"/>
                <a:cs typeface="Calibri" pitchFamily="34" charset="0"/>
              </a:rPr>
              <a:t>		Xxx		</a:t>
            </a:r>
            <a:r>
              <a:rPr lang="en-GB" altLang="zh-CN" sz="3206" dirty="0" err="1">
                <a:latin typeface="+mj-lt"/>
                <a:ea typeface="宋体" pitchFamily="2" charset="-122"/>
                <a:cs typeface="Calibri" pitchFamily="34" charset="0"/>
              </a:rPr>
              <a:t>Xxxx</a:t>
            </a:r>
            <a:r>
              <a:rPr lang="en-GB" altLang="zh-CN" sz="3206" dirty="0">
                <a:latin typeface="+mj-lt"/>
                <a:ea typeface="宋体" pitchFamily="2" charset="-122"/>
                <a:cs typeface="Calibri" pitchFamily="34" charset="0"/>
              </a:rPr>
              <a:t>	         </a:t>
            </a:r>
            <a:r>
              <a:rPr lang="en-GB" altLang="zh-CN" sz="3206" dirty="0" err="1">
                <a:latin typeface="+mj-lt"/>
                <a:ea typeface="宋体" pitchFamily="2" charset="-122"/>
                <a:cs typeface="Calibri" pitchFamily="34" charset="0"/>
              </a:rPr>
              <a:t>Xxxxxx</a:t>
            </a:r>
            <a:endParaRPr lang="en-GB" altLang="zh-CN" sz="3206" dirty="0">
              <a:latin typeface="+mj-lt"/>
              <a:ea typeface="宋体" pitchFamily="2" charset="-122"/>
              <a:cs typeface="Calibri" pitchFamily="34" charset="0"/>
            </a:endParaRPr>
          </a:p>
          <a:p>
            <a:r>
              <a:rPr lang="en-GB" altLang="zh-CN" sz="3206" dirty="0">
                <a:latin typeface="+mj-lt"/>
                <a:ea typeface="宋体" pitchFamily="2" charset="-122"/>
                <a:cs typeface="Calibri" pitchFamily="34" charset="0"/>
              </a:rPr>
              <a:t>_________________________________________________________________</a:t>
            </a:r>
          </a:p>
          <a:p>
            <a:r>
              <a:rPr lang="en-GB" altLang="zh-CN" sz="3206" dirty="0">
                <a:latin typeface="+mj-lt"/>
                <a:ea typeface="宋体" pitchFamily="2" charset="-122"/>
                <a:cs typeface="Calibri" pitchFamily="34" charset="0"/>
              </a:rPr>
              <a:t>X		X		X </a:t>
            </a:r>
            <a:r>
              <a:rPr lang="en-GB" altLang="zh-CN" sz="3206" dirty="0" err="1">
                <a:latin typeface="+mj-lt"/>
                <a:ea typeface="宋体" pitchFamily="2" charset="-122"/>
                <a:cs typeface="Calibri" pitchFamily="34" charset="0"/>
              </a:rPr>
              <a:t>X</a:t>
            </a:r>
            <a:r>
              <a:rPr lang="en-GB" altLang="zh-CN" sz="3206" dirty="0">
                <a:latin typeface="+mj-lt"/>
                <a:ea typeface="宋体" pitchFamily="2" charset="-122"/>
                <a:cs typeface="Calibri" pitchFamily="34" charset="0"/>
              </a:rPr>
              <a:t> </a:t>
            </a:r>
            <a:r>
              <a:rPr lang="en-GB" altLang="zh-CN" sz="3206" dirty="0" err="1">
                <a:latin typeface="+mj-lt"/>
                <a:ea typeface="宋体" pitchFamily="2" charset="-122"/>
                <a:cs typeface="Calibri" pitchFamily="34" charset="0"/>
              </a:rPr>
              <a:t>X</a:t>
            </a:r>
            <a:r>
              <a:rPr lang="en-GB" altLang="zh-CN" sz="3206" dirty="0">
                <a:latin typeface="+mj-lt"/>
                <a:ea typeface="宋体" pitchFamily="2" charset="-122"/>
                <a:cs typeface="Calibri" pitchFamily="34" charset="0"/>
              </a:rPr>
              <a:t> </a:t>
            </a:r>
            <a:r>
              <a:rPr lang="en-GB" altLang="zh-CN" sz="3206">
                <a:latin typeface="+mj-lt"/>
                <a:ea typeface="宋体" pitchFamily="2" charset="-122"/>
                <a:cs typeface="Calibri" pitchFamily="34" charset="0"/>
              </a:rPr>
              <a:t>	XX</a:t>
            </a:r>
            <a:r>
              <a:rPr lang="en-GB" altLang="zh-CN" sz="3206" dirty="0">
                <a:latin typeface="+mj-lt"/>
                <a:ea typeface="宋体" pitchFamily="2" charset="-122"/>
                <a:cs typeface="Calibri" pitchFamily="34" charset="0"/>
              </a:rPr>
              <a:t>		X</a:t>
            </a:r>
          </a:p>
          <a:p>
            <a:r>
              <a:rPr lang="en-GB" altLang="zh-CN" sz="3206" dirty="0">
                <a:latin typeface="+mj-lt"/>
                <a:ea typeface="宋体" pitchFamily="2" charset="-122"/>
                <a:cs typeface="Calibri" pitchFamily="34" charset="0"/>
              </a:rPr>
              <a:t>XX   		XXX  	XX		X		XX   </a:t>
            </a:r>
          </a:p>
          <a:p>
            <a:r>
              <a:rPr lang="en-GB" altLang="zh-CN" sz="3206" dirty="0">
                <a:latin typeface="+mj-lt"/>
                <a:ea typeface="宋体" pitchFamily="2" charset="-122"/>
                <a:cs typeface="Calibri" pitchFamily="34" charset="0"/>
              </a:rPr>
              <a:t>XXX		X		X		XXX		XXX</a:t>
            </a:r>
          </a:p>
          <a:p>
            <a:r>
              <a:rPr lang="en-GB" altLang="zh-CN" sz="3206" dirty="0">
                <a:latin typeface="+mj-lt"/>
                <a:ea typeface="宋体" pitchFamily="2" charset="-122"/>
                <a:cs typeface="Calibri" pitchFamily="34" charset="0"/>
              </a:rPr>
              <a:t>XXXX	XX 		X		X		X</a:t>
            </a:r>
          </a:p>
          <a:p>
            <a:r>
              <a:rPr lang="en-GB" altLang="zh-CN" sz="3206" dirty="0">
                <a:latin typeface="+mj-lt"/>
                <a:ea typeface="宋体" pitchFamily="2" charset="-122"/>
                <a:cs typeface="Calibri" pitchFamily="34" charset="0"/>
              </a:rPr>
              <a:t>X XX	XXX		XX		XXX		XXXXX</a:t>
            </a:r>
          </a:p>
          <a:p>
            <a:r>
              <a:rPr lang="en-GB" altLang="zh-CN" sz="3206" dirty="0">
                <a:latin typeface="+mj-lt"/>
                <a:ea typeface="宋体" pitchFamily="2" charset="-122"/>
                <a:cs typeface="Calibri" pitchFamily="34" charset="0"/>
              </a:rPr>
              <a:t>_________________________________________________________________</a:t>
            </a:r>
          </a:p>
          <a:p>
            <a:endParaRPr lang="en-US" altLang="zh-CN" sz="3206" dirty="0">
              <a:latin typeface="+mj-lt"/>
              <a:ea typeface="宋体" pitchFamily="2" charset="-122"/>
              <a:cs typeface="Calibri" pitchFamily="34" charset="0"/>
            </a:endParaRPr>
          </a:p>
        </p:txBody>
      </p:sp>
      <p:sp>
        <p:nvSpPr>
          <p:cNvPr id="2062" name="Text Box 7329"/>
          <p:cNvSpPr txBox="1">
            <a:spLocks noChangeArrowheads="1"/>
          </p:cNvSpPr>
          <p:nvPr/>
        </p:nvSpPr>
        <p:spPr bwMode="auto">
          <a:xfrm>
            <a:off x="15619000" y="29225623"/>
            <a:ext cx="13563856" cy="667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zh-CN" sz="4275" b="1" dirty="0">
                <a:solidFill>
                  <a:srgbClr val="3333FF"/>
                </a:solidFill>
                <a:latin typeface="+mj-lt"/>
                <a:ea typeface="宋体" pitchFamily="2" charset="-122"/>
                <a:cs typeface="Calibri" pitchFamily="34" charset="0"/>
              </a:rPr>
              <a:t>Others 2</a:t>
            </a:r>
            <a:endParaRPr lang="en-GB" altLang="zh-CN" sz="3206" dirty="0">
              <a:solidFill>
                <a:srgbClr val="3333FF"/>
              </a:solidFill>
              <a:latin typeface="+mj-lt"/>
              <a:ea typeface="宋体" pitchFamily="2" charset="-122"/>
              <a:cs typeface="Calibri" pitchFamily="34" charset="0"/>
            </a:endParaRP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n-US" altLang="zh-CN" sz="3206" dirty="0">
                <a:latin typeface="+mj-lt"/>
                <a:ea typeface="宋体" pitchFamily="2" charset="-122"/>
                <a:cs typeface="Calibri" pitchFamily="34" charset="0"/>
              </a:rPr>
              <a:t>Do not change the font sizes in the template, l</a:t>
            </a:r>
            <a:r>
              <a:rPr lang="en-GB" altLang="zh-CN" sz="3206" dirty="0">
                <a:latin typeface="+mj-lt"/>
                <a:ea typeface="宋体" pitchFamily="2" charset="-122"/>
                <a:cs typeface="Calibri" pitchFamily="34" charset="0"/>
              </a:rPr>
              <a:t>eave one clear line between sections.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n-US" altLang="zh-CN" sz="3206" dirty="0">
                <a:latin typeface="+mj-lt"/>
                <a:ea typeface="宋体" pitchFamily="2" charset="-122"/>
                <a:cs typeface="Calibri" pitchFamily="34" charset="0"/>
              </a:rPr>
              <a:t>The number of figures and tables should be no more than five in total.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n-GB" altLang="zh-CN" sz="3206" dirty="0">
                <a:latin typeface="+mj-lt"/>
                <a:ea typeface="宋体" pitchFamily="2" charset="-122"/>
                <a:cs typeface="Calibri" pitchFamily="34" charset="0"/>
              </a:rPr>
              <a:t>Footnotes should appear at the bottom of the poster.</a:t>
            </a:r>
            <a:endParaRPr lang="en-US" altLang="zh-CN" sz="3206" dirty="0">
              <a:latin typeface="+mj-lt"/>
              <a:ea typeface="宋体" pitchFamily="2" charset="-122"/>
              <a:cs typeface="Calibri" pitchFamily="34" charset="0"/>
            </a:endParaRP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n-US" altLang="zh-CN" sz="3206" dirty="0">
                <a:latin typeface="+mj-lt"/>
                <a:ea typeface="宋体" pitchFamily="2" charset="-122"/>
                <a:cs typeface="Calibri" pitchFamily="34" charset="0"/>
              </a:rPr>
              <a:t>Sponsor and financial support acknowledgments are placed in the unnumbered footnote.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n-US" altLang="zh-CN" sz="3206" dirty="0">
                <a:latin typeface="+mj-lt"/>
                <a:ea typeface="宋体" pitchFamily="2" charset="-122"/>
                <a:cs typeface="Calibri" pitchFamily="34" charset="0"/>
              </a:rPr>
              <a:t>The corresponding author’s contact email would be placed on the bottom of the poster.</a:t>
            </a:r>
            <a:endParaRPr lang="en-GB" altLang="zh-CN" sz="3206" dirty="0">
              <a:latin typeface="+mj-lt"/>
              <a:ea typeface="宋体" pitchFamily="2" charset="-122"/>
              <a:cs typeface="Calibri" pitchFamily="34" charset="0"/>
            </a:endParaRPr>
          </a:p>
          <a:p>
            <a:pPr algn="just">
              <a:spcBef>
                <a:spcPct val="50000"/>
              </a:spcBef>
              <a:buFontTx/>
              <a:buChar char="•"/>
            </a:pPr>
            <a:endParaRPr lang="en-GB" altLang="zh-CN" sz="3206" dirty="0">
              <a:latin typeface="+mj-lt"/>
              <a:ea typeface="宋体" pitchFamily="2" charset="-122"/>
              <a:cs typeface="Calibri" pitchFamily="34" charset="0"/>
            </a:endParaRPr>
          </a:p>
        </p:txBody>
      </p:sp>
      <p:sp>
        <p:nvSpPr>
          <p:cNvPr id="2063" name="Text Box 7330"/>
          <p:cNvSpPr txBox="1">
            <a:spLocks noChangeArrowheads="1"/>
          </p:cNvSpPr>
          <p:nvPr/>
        </p:nvSpPr>
        <p:spPr bwMode="auto">
          <a:xfrm>
            <a:off x="803945" y="29215019"/>
            <a:ext cx="14045249" cy="6176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zh-CN" sz="4275" b="1" dirty="0">
                <a:solidFill>
                  <a:srgbClr val="3333FF"/>
                </a:solidFill>
                <a:latin typeface="+mj-lt"/>
                <a:ea typeface="宋体" pitchFamily="2" charset="-122"/>
                <a:cs typeface="Calibri" pitchFamily="34" charset="0"/>
              </a:rPr>
              <a:t>Others 1</a:t>
            </a:r>
            <a:endParaRPr lang="en-GB" altLang="zh-CN" sz="3206" dirty="0">
              <a:solidFill>
                <a:srgbClr val="3333FF"/>
              </a:solidFill>
              <a:latin typeface="+mj-lt"/>
              <a:ea typeface="宋体" pitchFamily="2" charset="-122"/>
              <a:cs typeface="Calibri" pitchFamily="34" charset="0"/>
            </a:endParaRP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n-US" altLang="zh-CN" sz="3206" dirty="0">
                <a:latin typeface="+mj-lt"/>
                <a:ea typeface="宋体" pitchFamily="2" charset="-122"/>
                <a:cs typeface="Calibri" pitchFamily="34" charset="0"/>
              </a:rPr>
              <a:t>Do not change the font sizes in the template, l</a:t>
            </a:r>
            <a:r>
              <a:rPr lang="en-GB" altLang="zh-CN" sz="3206" dirty="0">
                <a:latin typeface="+mj-lt"/>
                <a:ea typeface="宋体" pitchFamily="2" charset="-122"/>
                <a:cs typeface="Calibri" pitchFamily="34" charset="0"/>
              </a:rPr>
              <a:t>eave one clear line between sections.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n-US" altLang="zh-CN" sz="3206" dirty="0">
                <a:latin typeface="+mj-lt"/>
                <a:ea typeface="宋体" pitchFamily="2" charset="-122"/>
                <a:cs typeface="Calibri" pitchFamily="34" charset="0"/>
              </a:rPr>
              <a:t>The number of figures and tables should be no more than five in total.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n-GB" altLang="zh-CN" sz="3206" dirty="0">
                <a:latin typeface="+mj-lt"/>
                <a:ea typeface="宋体" pitchFamily="2" charset="-122"/>
                <a:cs typeface="Calibri" pitchFamily="34" charset="0"/>
              </a:rPr>
              <a:t>Footnotes should appear at the bottom of the poster.</a:t>
            </a:r>
            <a:endParaRPr lang="en-US" altLang="zh-CN" sz="3206" dirty="0">
              <a:latin typeface="+mj-lt"/>
              <a:ea typeface="宋体" pitchFamily="2" charset="-122"/>
              <a:cs typeface="Calibri" pitchFamily="34" charset="0"/>
            </a:endParaRP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n-US" altLang="zh-CN" sz="3206" dirty="0">
                <a:latin typeface="+mj-lt"/>
                <a:ea typeface="宋体" pitchFamily="2" charset="-122"/>
                <a:cs typeface="Calibri" pitchFamily="34" charset="0"/>
              </a:rPr>
              <a:t>Sponsor and financial support acknowledgments are placed in the unnumbered footnote.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n-US" altLang="zh-CN" sz="3206" dirty="0">
                <a:latin typeface="+mj-lt"/>
                <a:ea typeface="宋体" pitchFamily="2" charset="-122"/>
                <a:cs typeface="Calibri" pitchFamily="34" charset="0"/>
              </a:rPr>
              <a:t>The corresponding author’s contact email would be placed on the bottom of the poster.</a:t>
            </a:r>
            <a:endParaRPr lang="en-GB" altLang="zh-CN" sz="3206" dirty="0">
              <a:latin typeface="+mj-lt"/>
              <a:ea typeface="宋体" pitchFamily="2" charset="-122"/>
              <a:cs typeface="Calibri" pitchFamily="34" charset="0"/>
            </a:endParaRPr>
          </a:p>
          <a:p>
            <a:pPr algn="just">
              <a:spcBef>
                <a:spcPct val="50000"/>
              </a:spcBef>
              <a:buFontTx/>
              <a:buChar char="•"/>
            </a:pPr>
            <a:endParaRPr lang="en-GB" altLang="zh-CN" sz="3206" dirty="0">
              <a:latin typeface="+mj-lt"/>
              <a:ea typeface="宋体" pitchFamily="2" charset="-122"/>
              <a:cs typeface="Calibri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962869" y="19458245"/>
            <a:ext cx="322524" cy="7518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286" dirty="0">
                <a:latin typeface="+mj-lt"/>
              </a:rPr>
              <a:t>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834D4FC-1544-4B39-94AE-FD77DD2C42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4397"/>
            <a:ext cx="184731" cy="585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latin typeface="+mj-lt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654FB9D-0492-48B6-80E3-24BE81F54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49540" y="85636"/>
            <a:ext cx="2127633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kumimoji="0" lang="en-GB" altLang="en-US" sz="3600" b="1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nd</a:t>
            </a:r>
            <a:r>
              <a:rPr kumimoji="0" lang="en-GB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 Delta University International Engineering Conference on Research and Innovation (DU-IECRI) 2024.</a:t>
            </a:r>
            <a:endParaRPr kumimoji="0" lang="ar-EG" altLang="en-US" sz="3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Delta University for Science and Technology, Egypt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pic>
        <p:nvPicPr>
          <p:cNvPr id="7" name="Picture 6" descr="A logo for a company&#10;&#10;Description automatically generated">
            <a:extLst>
              <a:ext uri="{FF2B5EF4-FFF2-40B4-BE49-F238E27FC236}">
                <a16:creationId xmlns:a16="http://schemas.microsoft.com/office/drawing/2014/main" id="{08A8983E-C9AC-C089-34A0-D6C48F406C3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5372" y="-23813"/>
            <a:ext cx="4206240" cy="360487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518</Words>
  <Application>Microsoft Office PowerPoint</Application>
  <PresentationFormat>Custom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宋体</vt:lpstr>
      <vt:lpstr>Times New Roman</vt:lpstr>
      <vt:lpstr>Default Design</vt:lpstr>
      <vt:lpstr>Title of the Paper in Bold Letters</vt:lpstr>
    </vt:vector>
  </TitlesOfParts>
  <Company>IMMPETUS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Template 1</dc:title>
  <dc:creator>Max Meng</dc:creator>
  <cp:lastModifiedBy>walid raslan</cp:lastModifiedBy>
  <cp:revision>124</cp:revision>
  <cp:lastPrinted>2000-05-22T15:29:58Z</cp:lastPrinted>
  <dcterms:created xsi:type="dcterms:W3CDTF">2000-03-21T10:33:07Z</dcterms:created>
  <dcterms:modified xsi:type="dcterms:W3CDTF">2024-05-20T07:55:00Z</dcterms:modified>
</cp:coreProperties>
</file>